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DC1A071-2A74-455A-A49A-8BB21E4AC2F6}" type="datetimeFigureOut">
              <a:rPr lang="sr-Latn-CS" smtClean="0"/>
              <a:pPr/>
              <a:t>2.6.2025.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2.6.2025.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2.6.2025.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2.6.2025.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C1A071-2A74-455A-A49A-8BB21E4AC2F6}" type="datetimeFigureOut">
              <a:rPr lang="sr-Latn-CS" smtClean="0"/>
              <a:pPr/>
              <a:t>2.6.2025.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2.6.2025.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2.6.2025.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2.6.2025.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C1A071-2A74-455A-A49A-8BB21E4AC2F6}" type="datetimeFigureOut">
              <a:rPr lang="sr-Latn-CS" smtClean="0"/>
              <a:pPr/>
              <a:t>2.6.2025.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2.6.2025.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2.6.2025.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DC1A071-2A74-455A-A49A-8BB21E4AC2F6}" type="datetimeFigureOut">
              <a:rPr lang="sr-Latn-CS" smtClean="0"/>
              <a:pPr/>
              <a:t>2.6.2025.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    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 </a:t>
            </a:r>
            <a:br>
              <a:rPr lang="hr-HR" sz="2000" dirty="0" smtClean="0"/>
            </a:br>
            <a:r>
              <a:rPr lang="hr-HR" sz="4400" dirty="0" smtClean="0"/>
              <a:t>projekt</a:t>
            </a:r>
            <a:endParaRPr lang="hr-HR" sz="4400" dirty="0"/>
          </a:p>
        </p:txBody>
      </p:sp>
      <p:pic>
        <p:nvPicPr>
          <p:cNvPr id="6" name="Rezervirano mjesto sadržaja 5" descr="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8761" y="1609725"/>
            <a:ext cx="4455878" cy="484663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2400" dirty="0" smtClean="0"/>
              <a:t>Prijavitelj: strukovna škola gospić</a:t>
            </a:r>
            <a:endParaRPr lang="hr-HR" sz="2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Projektni partner: Srednja škola </a:t>
            </a:r>
            <a:r>
              <a:rPr lang="hr-HR" sz="2400" dirty="0" smtClean="0"/>
              <a:t>Otočac</a:t>
            </a:r>
            <a:endParaRPr lang="hr-HR" sz="24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CILJevi PROJEKTA:</a:t>
            </a:r>
            <a:br>
              <a:rPr lang="hr-HR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 -Jačanje kompetencija učenika  prepoznavanjem vlastitih osobina i potencijala  kroz timski rad, edukacije i radionice</a:t>
            </a:r>
            <a:br>
              <a:rPr lang="hr-HR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-poticanje karijere u turizmu otkrivanjem profesionalnog puta i razvoj karijere u poduzetništvu</a:t>
            </a:r>
            <a:br>
              <a:rPr lang="hr-HR" sz="1200" dirty="0" smtClean="0">
                <a:latin typeface="Times New Roman" pitchFamily="18" charset="0"/>
                <a:cs typeface="Times New Roman" pitchFamily="18" charset="0"/>
              </a:rPr>
            </a:b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zervirano mjesto sadržaja 3" descr="IMG_72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600" dirty="0" smtClean="0"/>
              <a:t>Zajednička druženja učenika obuhvaćala su dvije lokacije: park </a:t>
            </a:r>
            <a:r>
              <a:rPr lang="hr-HR" sz="1600" dirty="0" err="1" smtClean="0"/>
              <a:t>jasikovac</a:t>
            </a:r>
            <a:r>
              <a:rPr lang="hr-HR" sz="1600" dirty="0" smtClean="0"/>
              <a:t> u gospiću i forticu u otočcu.</a:t>
            </a:r>
            <a:endParaRPr lang="hr-HR" sz="160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Posjet Fortici u </a:t>
            </a:r>
            <a:r>
              <a:rPr lang="hr-HR" dirty="0" smtClean="0"/>
              <a:t>Otočcu</a:t>
            </a:r>
            <a:endParaRPr lang="hr-HR" dirty="0"/>
          </a:p>
        </p:txBody>
      </p:sp>
      <p:pic>
        <p:nvPicPr>
          <p:cNvPr id="4" name="Rezervirano mjesto sadržaja 3" descr="IMG_705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>
          <a:xfrm>
            <a:off x="857224" y="1643050"/>
            <a:ext cx="4206240" cy="420624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Posjet </a:t>
            </a:r>
            <a:r>
              <a:rPr lang="hr-HR" dirty="0" err="1" smtClean="0"/>
              <a:t>jasikovcu</a:t>
            </a:r>
            <a:r>
              <a:rPr lang="hr-HR" dirty="0" smtClean="0"/>
              <a:t> u gospiću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Dogovor o temama </a:t>
            </a:r>
            <a:r>
              <a:rPr lang="hr-HR" dirty="0" smtClean="0"/>
              <a:t>namijenjenima </a:t>
            </a:r>
            <a:r>
              <a:rPr lang="hr-HR" dirty="0" smtClean="0"/>
              <a:t>posjetiteljima osnovnoškolske dobi</a:t>
            </a:r>
          </a:p>
          <a:p>
            <a:r>
              <a:rPr lang="hr-HR" dirty="0" smtClean="0"/>
              <a:t> ( četvrti i osmi razred osnovne škole)</a:t>
            </a:r>
            <a:endParaRPr lang="hr-HR" dirty="0"/>
          </a:p>
        </p:txBody>
      </p:sp>
      <p:pic>
        <p:nvPicPr>
          <p:cNvPr id="4" name="Rezervirano mjesto sadržaja 3" descr="IMG_71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>
          <a:xfrm rot="5772502">
            <a:off x="786579" y="572273"/>
            <a:ext cx="4206240" cy="420624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Stariji Učenici prezentiraju teme mlađim učenicima</a:t>
            </a:r>
            <a:endParaRPr lang="hr-HR" sz="18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100" dirty="0" smtClean="0"/>
              <a:t>Prenosimo znanja o šumskim biljnim vrstama na mlađe</a:t>
            </a:r>
            <a:endParaRPr lang="hr-HR" sz="11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Učenje doživljajem bio je pun pogodak!</a:t>
            </a:r>
            <a:endParaRPr lang="hr-HR" dirty="0"/>
          </a:p>
        </p:txBody>
      </p:sp>
      <p:pic>
        <p:nvPicPr>
          <p:cNvPr id="7" name="Rezervirano mjesto sadržaja 6" descr="IMG_737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8322"/>
            <a:ext cx="3521075" cy="2640806"/>
          </a:xfrm>
        </p:spPr>
      </p:pic>
      <p:pic>
        <p:nvPicPr>
          <p:cNvPr id="8" name="Rezervirano mjesto sadržaja 7" descr="IMG_726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dirty="0" smtClean="0"/>
              <a:t>Igre su šetnju šumskim putovima učinile zanimljivijom</a:t>
            </a:r>
            <a:br>
              <a:rPr lang="hr-HR" sz="2400" dirty="0" smtClean="0"/>
            </a:br>
            <a:r>
              <a:rPr lang="hr-HR" sz="2400" dirty="0" smtClean="0"/>
              <a:t>(igra ogledala)</a:t>
            </a:r>
            <a:endParaRPr lang="hr-HR" sz="2400" dirty="0"/>
          </a:p>
        </p:txBody>
      </p:sp>
      <p:pic>
        <p:nvPicPr>
          <p:cNvPr id="12" name="Rezervirano mjesto sadržaja 11" descr="IMG_7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1800" dirty="0" smtClean="0"/>
              <a:t>Testiranjem znanja posjetitelji su zaslužili peticu</a:t>
            </a:r>
            <a:endParaRPr lang="hr-HR" sz="18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Do odgovora na pitanja posjetitelji su došli korištenjem svih osjetila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1400" dirty="0" smtClean="0"/>
              <a:t>U magičnim torbama mali detektivi otkrivali su šumske tajne</a:t>
            </a:r>
            <a:endParaRPr lang="hr-HR" sz="1400" dirty="0"/>
          </a:p>
        </p:txBody>
      </p:sp>
      <p:pic>
        <p:nvPicPr>
          <p:cNvPr id="8" name="Rezervirano mjesto sadržaja 7" descr="IMG_738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8322"/>
            <a:ext cx="3521075" cy="2640806"/>
          </a:xfrm>
        </p:spPr>
      </p:pic>
      <p:pic>
        <p:nvPicPr>
          <p:cNvPr id="9" name="Rezervirano mjesto sadržaja 8" descr="IMG_727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1400" dirty="0" smtClean="0"/>
              <a:t>Šumski putovi kao mistične turističke staze</a:t>
            </a:r>
            <a:endParaRPr lang="hr-HR" sz="14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200" dirty="0" smtClean="0"/>
              <a:t>Unatoč hirovitim vremenskim prilikama</a:t>
            </a:r>
            <a:endParaRPr lang="hr-HR" sz="12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sz="1400" dirty="0" smtClean="0"/>
              <a:t>uspjeli smo posjetiteljima približiti šumske putove kao zanimljive lokacije vrijedne divljenja</a:t>
            </a:r>
            <a:endParaRPr lang="hr-HR" sz="14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hr-HR" sz="2200" dirty="0" smtClean="0"/>
              <a:t>Budući turističko- ugostiteljski djelatnici izvježbali su svoje komunikacijske vještine i grupi posjetitelja šetnju šumskim putom učinile zanimljivom primjenjujući šumsku pedagogiju. Šumarski tehničari su svojim znanjem o šumskom staništu potpora u prezentaciji prirodne baštine.</a:t>
            </a:r>
          </a:p>
          <a:p>
            <a:endParaRPr lang="hr-HR" dirty="0"/>
          </a:p>
        </p:txBody>
      </p:sp>
      <p:pic>
        <p:nvPicPr>
          <p:cNvPr id="7" name="Rezervirano mjesto sadržaja 6" descr="IMG_734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</p:spTree>
  </p:cSld>
  <p:clrMapOvr>
    <a:masterClrMapping/>
  </p:clrMapOvr>
  <p:transition>
    <p:wheel spokes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</TotalTime>
  <Words>165</Words>
  <Application>Microsoft Office PowerPoint</Application>
  <PresentationFormat>Prikaz na zaslonu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Bogatstvo</vt:lpstr>
      <vt:lpstr>       projekt</vt:lpstr>
      <vt:lpstr>Prijavitelj: strukovna škola gospić</vt:lpstr>
      <vt:lpstr>CILJevi PROJEKTA:  -Jačanje kompetencija učenika  prepoznavanjem vlastitih osobina i potencijala  kroz timski rad, edukacije i radionice -poticanje karijere u turizmu otkrivanjem profesionalnog puta i razvoj karijere u poduzetništvu </vt:lpstr>
      <vt:lpstr>Zajednička druženja učenika obuhvaćala su dvije lokacije: park jasikovac u gospiću i forticu u otočcu.</vt:lpstr>
      <vt:lpstr>Posjet jasikovcu u gospiću</vt:lpstr>
      <vt:lpstr>Stariji Učenici prezentiraju teme mlađim učenicima</vt:lpstr>
      <vt:lpstr>Igre su šetnju šumskim putovima učinile zanimljivijom (igra ogledala)</vt:lpstr>
      <vt:lpstr>Testiranjem znanja posjetitelji su zaslužili peticu</vt:lpstr>
      <vt:lpstr>Šumski putovi kao mistične turističke staze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 radnika</dc:title>
  <dc:creator>Tomasevic</dc:creator>
  <cp:lastModifiedBy>Korisnik</cp:lastModifiedBy>
  <cp:revision>9</cp:revision>
  <dcterms:created xsi:type="dcterms:W3CDTF">2021-03-22T21:25:17Z</dcterms:created>
  <dcterms:modified xsi:type="dcterms:W3CDTF">2025-06-02T08:02:54Z</dcterms:modified>
</cp:coreProperties>
</file>